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5" r:id="rId5"/>
    <p:sldId id="270" r:id="rId6"/>
    <p:sldId id="262" r:id="rId7"/>
    <p:sldId id="266" r:id="rId8"/>
    <p:sldId id="271" r:id="rId9"/>
    <p:sldId id="263" r:id="rId10"/>
    <p:sldId id="269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27"/>
  </p:normalViewPr>
  <p:slideViewPr>
    <p:cSldViewPr snapToGrid="0" snapToObjects="1">
      <p:cViewPr varScale="1">
        <p:scale>
          <a:sx n="93" d="100"/>
          <a:sy n="93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67661-C49F-8847-ACD9-69B53E1E05F9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77E0C-BC8A-E94A-8C0A-6918BA5BDD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52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7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9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7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1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8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42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6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1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33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7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73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" y="1122363"/>
            <a:ext cx="11064240" cy="2387600"/>
          </a:xfrm>
        </p:spPr>
        <p:txBody>
          <a:bodyPr>
            <a:normAutofit/>
          </a:bodyPr>
          <a:lstStyle/>
          <a:p>
            <a:pPr algn="l"/>
            <a:r>
              <a:rPr lang="en-US" sz="6700" dirty="0">
                <a:solidFill>
                  <a:schemeClr val="accent1"/>
                </a:solidFill>
              </a:rPr>
              <a:t>Highways and words:</a:t>
            </a: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sz="4400" dirty="0">
                <a:solidFill>
                  <a:schemeClr val="accent1"/>
                </a:solidFill>
              </a:rPr>
              <a:t>Does transience predict cultural diversity?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33309" y="3768436"/>
            <a:ext cx="4894811" cy="2798619"/>
          </a:xfrm>
        </p:spPr>
        <p:txBody>
          <a:bodyPr>
            <a:normAutofit/>
          </a:bodyPr>
          <a:lstStyle/>
          <a:p>
            <a:pPr algn="r"/>
            <a:r>
              <a:rPr lang="en-US" sz="3200" dirty="0">
                <a:solidFill>
                  <a:schemeClr val="accent4"/>
                </a:solidFill>
              </a:rPr>
              <a:t>Anjali Bhatt &amp; Molly Lewis</a:t>
            </a:r>
          </a:p>
          <a:p>
            <a:pPr algn="r"/>
            <a:r>
              <a:rPr lang="en-US" sz="3200" dirty="0">
                <a:solidFill>
                  <a:schemeClr val="accent4"/>
                </a:solidFill>
              </a:rPr>
              <a:t>June 30</a:t>
            </a:r>
            <a:r>
              <a:rPr lang="en-US" sz="3200" baseline="30000" dirty="0">
                <a:solidFill>
                  <a:schemeClr val="accent4"/>
                </a:solidFill>
              </a:rPr>
              <a:t>th</a:t>
            </a:r>
            <a:r>
              <a:rPr lang="en-US" sz="3200" dirty="0">
                <a:solidFill>
                  <a:schemeClr val="accent4"/>
                </a:solidFill>
              </a:rPr>
              <a:t>, 2017</a:t>
            </a:r>
          </a:p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Summer Institute in Computational Social Science</a:t>
            </a: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80417" y="5097877"/>
            <a:ext cx="709156" cy="70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4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Appendix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981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Highway Exits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2286000"/>
            <a:ext cx="3932237" cy="358298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84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Towns in Iowa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19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>
                <a:solidFill>
                  <a:schemeClr val="accent1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95598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33143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Highway Proximity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2230582"/>
            <a:ext cx="3932237" cy="363840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Highway exits from </a:t>
            </a:r>
            <a:r>
              <a:rPr lang="en-US" sz="2000" dirty="0" err="1" smtClean="0">
                <a:solidFill>
                  <a:schemeClr val="accent4"/>
                </a:solidFill>
              </a:rPr>
              <a:t>OpenStreetMap</a:t>
            </a:r>
            <a:r>
              <a:rPr lang="en-US" sz="2000" dirty="0" smtClean="0">
                <a:solidFill>
                  <a:schemeClr val="accent4"/>
                </a:solidFill>
              </a:rPr>
              <a:t> (</a:t>
            </a:r>
            <a:r>
              <a:rPr lang="en-US" sz="2000" dirty="0" smtClean="0">
                <a:solidFill>
                  <a:schemeClr val="accent4"/>
                </a:solidFill>
              </a:rPr>
              <a:t>i</a:t>
            </a:r>
            <a:r>
              <a:rPr lang="en-US" sz="2000" dirty="0" smtClean="0">
                <a:solidFill>
                  <a:schemeClr val="accent4"/>
                </a:solidFill>
              </a:rPr>
              <a:t>ncludes nearby exits outside of Iowa)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946 incorporated cities in Iowa, excluding Des Moines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Driving time to highway ranges from 2 to 83 min </a:t>
            </a:r>
            <a:r>
              <a:rPr lang="en-US" sz="2000" dirty="0" smtClean="0">
                <a:solidFill>
                  <a:schemeClr val="accent4"/>
                </a:solidFill>
              </a:rPr>
              <a:t>(median of 20 min)</a:t>
            </a:r>
          </a:p>
          <a:p>
            <a:pPr>
              <a:lnSpc>
                <a:spcPct val="100000"/>
              </a:lnSpc>
              <a:spcBef>
                <a:spcPts val="1600"/>
              </a:spcBef>
            </a:pPr>
            <a:endParaRPr lang="en-US" sz="20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14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40013" y="1299862"/>
            <a:ext cx="7451987" cy="42582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Google Reviews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2230582"/>
            <a:ext cx="3932237" cy="363840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Fetch all reviews for establishments within a 5km radius of city centers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24,469 total reviews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Retain 546 cities with at least 5 reviews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endParaRPr lang="en-US" sz="2000" dirty="0" smtClean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52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59724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173" y="1299862"/>
            <a:ext cx="7451987" cy="425827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Linguistic Features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2230582"/>
            <a:ext cx="3932237" cy="363840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Review </a:t>
            </a:r>
            <a:r>
              <a:rPr lang="en-US" sz="2000" dirty="0">
                <a:solidFill>
                  <a:schemeClr val="accent4"/>
                </a:solidFill>
              </a:rPr>
              <a:t>l</a:t>
            </a:r>
            <a:r>
              <a:rPr lang="en-US" sz="2000" dirty="0" smtClean="0">
                <a:solidFill>
                  <a:schemeClr val="accent4"/>
                </a:solidFill>
              </a:rPr>
              <a:t>ength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Capitalization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Emoji use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Punctuation</a:t>
            </a:r>
          </a:p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Sentiment</a:t>
            </a:r>
          </a:p>
        </p:txBody>
      </p:sp>
    </p:spTree>
    <p:extLst>
      <p:ext uri="{BB962C8B-B14F-4D97-AF65-F5344CB8AC3E}">
        <p14:creationId xmlns:p14="http://schemas.microsoft.com/office/powerpoint/2010/main" val="73770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Lexical Diversity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half" idx="2"/>
          </p:nvPr>
        </p:nvSpPr>
        <p:spPr>
          <a:xfrm>
            <a:off x="839788" y="2230582"/>
            <a:ext cx="3932237" cy="363840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1600"/>
              </a:spcBef>
              <a:buFont typeface="Arial" charset="0"/>
              <a:buChar char="•"/>
            </a:pPr>
            <a:r>
              <a:rPr lang="en-US" sz="2000" dirty="0" smtClean="0">
                <a:solidFill>
                  <a:schemeClr val="accent4"/>
                </a:solidFill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157294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64222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tanford GSB">
      <a:dk1>
        <a:srgbClr val="000000"/>
      </a:dk1>
      <a:lt1>
        <a:srgbClr val="FFFFFF"/>
      </a:lt1>
      <a:dk2>
        <a:srgbClr val="A4001D"/>
      </a:dk2>
      <a:lt2>
        <a:srgbClr val="FFFFFF"/>
      </a:lt2>
      <a:accent1>
        <a:srgbClr val="A4001D"/>
      </a:accent1>
      <a:accent2>
        <a:srgbClr val="7D021F"/>
      </a:accent2>
      <a:accent3>
        <a:srgbClr val="A6A6A6"/>
      </a:accent3>
      <a:accent4>
        <a:srgbClr val="595959"/>
      </a:accent4>
      <a:accent5>
        <a:srgbClr val="DDC59C"/>
      </a:accent5>
      <a:accent6>
        <a:srgbClr val="B57A21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450</TotalTime>
  <Words>121</Words>
  <Application>Microsoft Macintosh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Avenir Book</vt:lpstr>
      <vt:lpstr>Calibri</vt:lpstr>
      <vt:lpstr>Arial</vt:lpstr>
      <vt:lpstr>Office Theme</vt:lpstr>
      <vt:lpstr>Highways and words: Does transience predict cultural diversity?</vt:lpstr>
      <vt:lpstr>PowerPoint Presentation</vt:lpstr>
      <vt:lpstr>PowerPoint Presentation</vt:lpstr>
      <vt:lpstr>Highway Proximity</vt:lpstr>
      <vt:lpstr>Google Reviews</vt:lpstr>
      <vt:lpstr>PowerPoint Presentation</vt:lpstr>
      <vt:lpstr>Linguistic Features</vt:lpstr>
      <vt:lpstr>Lexical Diversity</vt:lpstr>
      <vt:lpstr>PowerPoint Presentation</vt:lpstr>
      <vt:lpstr>Appendix</vt:lpstr>
      <vt:lpstr>Highway Exits</vt:lpstr>
      <vt:lpstr>Towns in Iowa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Highways and words: Does transience predict cultural diversity?</dc:title>
  <dc:creator>Anjali Bhatt</dc:creator>
  <cp:lastModifiedBy>Anjali Bhatt</cp:lastModifiedBy>
  <cp:revision>9</cp:revision>
  <dcterms:created xsi:type="dcterms:W3CDTF">2017-06-29T18:39:41Z</dcterms:created>
  <dcterms:modified xsi:type="dcterms:W3CDTF">2017-06-30T02:09:55Z</dcterms:modified>
</cp:coreProperties>
</file>

<file path=docProps/thumbnail.jpeg>
</file>